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9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2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97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6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13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6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2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2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5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6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9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reer.ceec.edu.tw/StudentSection/Introdu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.ceec.edu.tw/StudentSection/Introduc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23224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高一興趣量表線上測驗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4136504" cy="769640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玉里高中　輔導室製作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266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步驟一　閱讀測驗目的與對象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9" t="4280" r="20128" b="32608"/>
          <a:stretch/>
        </p:blipFill>
        <p:spPr bwMode="auto">
          <a:xfrm>
            <a:off x="1403647" y="1628800"/>
            <a:ext cx="6414641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流程圖: 接點 4"/>
          <p:cNvSpPr/>
          <p:nvPr/>
        </p:nvSpPr>
        <p:spPr>
          <a:xfrm>
            <a:off x="1835696" y="2924944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45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步驟二　閱讀測驗內容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17502" r="20019" b="8748"/>
          <a:stretch/>
        </p:blipFill>
        <p:spPr bwMode="auto">
          <a:xfrm>
            <a:off x="1187624" y="1340768"/>
            <a:ext cx="6840760" cy="5451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流程圖: 接點 5"/>
          <p:cNvSpPr/>
          <p:nvPr/>
        </p:nvSpPr>
        <p:spPr>
          <a:xfrm>
            <a:off x="2627784" y="1826547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68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步驟三　開始測驗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17502" r="20019" b="8748"/>
          <a:stretch/>
        </p:blipFill>
        <p:spPr bwMode="auto">
          <a:xfrm>
            <a:off x="1187624" y="1340768"/>
            <a:ext cx="6840760" cy="5451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流程圖: 接點 5"/>
          <p:cNvSpPr/>
          <p:nvPr/>
        </p:nvSpPr>
        <p:spPr>
          <a:xfrm>
            <a:off x="3347864" y="1556792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52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步驟四　填入學校代碼與通行碼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6783" r="32899" b="44537"/>
          <a:stretch/>
        </p:blipFill>
        <p:spPr bwMode="auto">
          <a:xfrm>
            <a:off x="467544" y="1340768"/>
            <a:ext cx="8077418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流程圖: 接點 4"/>
          <p:cNvSpPr/>
          <p:nvPr/>
        </p:nvSpPr>
        <p:spPr>
          <a:xfrm>
            <a:off x="3275856" y="4149080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直線圖說文字 1 7"/>
          <p:cNvSpPr/>
          <p:nvPr/>
        </p:nvSpPr>
        <p:spPr>
          <a:xfrm>
            <a:off x="683568" y="2478871"/>
            <a:ext cx="2232248" cy="1579248"/>
          </a:xfrm>
          <a:prstGeom prst="borderCallout1">
            <a:avLst>
              <a:gd name="adj1" fmla="val 107851"/>
              <a:gd name="adj2" fmla="val 50185"/>
              <a:gd name="adj3" fmla="val 135289"/>
              <a:gd name="adj4" fmla="val 1208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學校代碼為「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932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通行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碼為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621622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直線圖說文字 1 8"/>
          <p:cNvSpPr/>
          <p:nvPr/>
        </p:nvSpPr>
        <p:spPr>
          <a:xfrm>
            <a:off x="4211960" y="5877272"/>
            <a:ext cx="2232248" cy="493487"/>
          </a:xfrm>
          <a:prstGeom prst="borderCallout1">
            <a:avLst>
              <a:gd name="adj1" fmla="val -20972"/>
              <a:gd name="adj2" fmla="val 50185"/>
              <a:gd name="adj3" fmla="val -95887"/>
              <a:gd name="adj4" fmla="val 55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點「送出」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777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步驟五　選擇就讀班級與座號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6591" r="29003" b="40688"/>
          <a:stretch/>
        </p:blipFill>
        <p:spPr bwMode="auto">
          <a:xfrm>
            <a:off x="755576" y="1412776"/>
            <a:ext cx="7636006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流程圖: 接點 4"/>
          <p:cNvSpPr/>
          <p:nvPr/>
        </p:nvSpPr>
        <p:spPr>
          <a:xfrm>
            <a:off x="3062563" y="4293096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直線圖說文字 1 5"/>
          <p:cNvSpPr/>
          <p:nvPr/>
        </p:nvSpPr>
        <p:spPr>
          <a:xfrm>
            <a:off x="683568" y="2478871"/>
            <a:ext cx="2232248" cy="1579248"/>
          </a:xfrm>
          <a:prstGeom prst="borderCallout1">
            <a:avLst>
              <a:gd name="adj1" fmla="val 107851"/>
              <a:gd name="adj2" fmla="val 50185"/>
              <a:gd name="adj3" fmla="val 135289"/>
              <a:gd name="adj4" fmla="val 1208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下拉選單選擇正確班級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填入座號「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碼」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直線圖說文字 1 6"/>
          <p:cNvSpPr/>
          <p:nvPr/>
        </p:nvSpPr>
        <p:spPr>
          <a:xfrm>
            <a:off x="3707904" y="5884967"/>
            <a:ext cx="2232248" cy="493487"/>
          </a:xfrm>
          <a:prstGeom prst="borderCallout1">
            <a:avLst>
              <a:gd name="adj1" fmla="val -20972"/>
              <a:gd name="adj2" fmla="val 50185"/>
              <a:gd name="adj3" fmla="val -95887"/>
              <a:gd name="adj4" fmla="val 55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點「我填好了」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111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步驟六　閱讀測驗指導語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6783" r="18288" b="32030"/>
          <a:stretch/>
        </p:blipFill>
        <p:spPr bwMode="auto">
          <a:xfrm>
            <a:off x="611560" y="1484784"/>
            <a:ext cx="7932201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流程圖: 接點 4"/>
          <p:cNvSpPr/>
          <p:nvPr/>
        </p:nvSpPr>
        <p:spPr>
          <a:xfrm>
            <a:off x="4067944" y="5013176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直線圖說文字 1 5"/>
          <p:cNvSpPr/>
          <p:nvPr/>
        </p:nvSpPr>
        <p:spPr>
          <a:xfrm>
            <a:off x="2843808" y="6112266"/>
            <a:ext cx="2232248" cy="629102"/>
          </a:xfrm>
          <a:prstGeom prst="borderCallout1">
            <a:avLst>
              <a:gd name="adj1" fmla="val -15435"/>
              <a:gd name="adj2" fmla="val 49405"/>
              <a:gd name="adj3" fmla="val -87581"/>
              <a:gd name="adj4" fmla="val 631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閱畢後，點「開始測驗」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924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　開始測驗囉！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請認真作答，亂填就不準囉！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題目意思看不懂可舉手問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每一題都需填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答。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320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83768" y="3369893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觀看結果</a:t>
            </a:r>
          </a:p>
        </p:txBody>
      </p:sp>
    </p:spTree>
    <p:extLst>
      <p:ext uri="{BB962C8B-B14F-4D97-AF65-F5344CB8AC3E}">
        <p14:creationId xmlns:p14="http://schemas.microsoft.com/office/powerpoint/2010/main" val="288037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步驟一　完成測驗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6591" r="15149" b="6823"/>
          <a:stretch/>
        </p:blipFill>
        <p:spPr bwMode="auto">
          <a:xfrm>
            <a:off x="899592" y="1340768"/>
            <a:ext cx="7200800" cy="51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圖: 接點 4"/>
          <p:cNvSpPr/>
          <p:nvPr/>
        </p:nvSpPr>
        <p:spPr>
          <a:xfrm>
            <a:off x="6588224" y="5912566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直線圖說文字 1 5"/>
          <p:cNvSpPr/>
          <p:nvPr/>
        </p:nvSpPr>
        <p:spPr>
          <a:xfrm>
            <a:off x="3959932" y="5517232"/>
            <a:ext cx="2232248" cy="1196859"/>
          </a:xfrm>
          <a:prstGeom prst="borderCallout1">
            <a:avLst>
              <a:gd name="adj1" fmla="val 45474"/>
              <a:gd name="adj2" fmla="val 102852"/>
              <a:gd name="adj3" fmla="val 70120"/>
              <a:gd name="adj4" fmla="val 1216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測驗且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檢查無誤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後，點「完成測驗」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9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步驟二　觀看結果報告書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1" t="6542" r="21860" b="22409"/>
          <a:stretch/>
        </p:blipFill>
        <p:spPr bwMode="auto">
          <a:xfrm>
            <a:off x="971600" y="1412775"/>
            <a:ext cx="7056784" cy="500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83768" y="3369893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註冊帳號</a:t>
            </a:r>
            <a:endParaRPr lang="zh-TW" altLang="en-US" sz="8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3470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興趣分數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共有六種興趣類型Ｒ、Ｉ、Ａ、Ｓ、Ｅ、Ｃ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t="21888" r="47890" b="42556"/>
          <a:stretch/>
        </p:blipFill>
        <p:spPr bwMode="auto">
          <a:xfrm>
            <a:off x="2506905" y="2420888"/>
            <a:ext cx="425240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96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興趣代碼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依照各興趣分數的差別大小，會呈現三碼、雙碼、單碼等狀況。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39552" y="4231554"/>
            <a:ext cx="8229600" cy="171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區分值高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，代表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興趣喜好清晰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，興趣代碼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值得參考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，興趣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容易隨時間改變，測驗結果較不值得參考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157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諧和度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「抓周三碼」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（自我認識）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與「興趣代碼」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（測驗的客觀結果）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的接近程度。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0~6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分，越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代表興趣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越穩定與清晰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，越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代表興趣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越不穩定與模糊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897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興趣光譜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12170" r="27812" b="26450"/>
          <a:stretch/>
        </p:blipFill>
        <p:spPr bwMode="auto">
          <a:xfrm>
            <a:off x="899592" y="1484784"/>
            <a:ext cx="7272808" cy="5000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73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學群地圖（共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學群）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1593" r="20560" b="7977"/>
          <a:stretch/>
        </p:blipFill>
        <p:spPr bwMode="auto">
          <a:xfrm>
            <a:off x="1403648" y="1484784"/>
            <a:ext cx="6408712" cy="4988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50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生涯交通圖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11978" r="25215" b="17214"/>
          <a:stretch/>
        </p:blipFill>
        <p:spPr bwMode="auto">
          <a:xfrm>
            <a:off x="971600" y="1268760"/>
            <a:ext cx="7200800" cy="5407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步驟一 進入大考中心興趣量表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網站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b="6632"/>
          <a:stretch/>
        </p:blipFill>
        <p:spPr bwMode="auto">
          <a:xfrm>
            <a:off x="548922" y="1767841"/>
            <a:ext cx="8046156" cy="4058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流程圖: 接點 3"/>
          <p:cNvSpPr/>
          <p:nvPr/>
        </p:nvSpPr>
        <p:spPr>
          <a:xfrm>
            <a:off x="251520" y="1559429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1 6"/>
          <p:cNvSpPr/>
          <p:nvPr/>
        </p:nvSpPr>
        <p:spPr>
          <a:xfrm>
            <a:off x="1691680" y="3645024"/>
            <a:ext cx="2232248" cy="1149491"/>
          </a:xfrm>
          <a:prstGeom prst="borderCallout1">
            <a:avLst>
              <a:gd name="adj1" fmla="val 18750"/>
              <a:gd name="adj2" fmla="val -8333"/>
              <a:gd name="adj3" fmla="val -139781"/>
              <a:gd name="adj4" fmla="val -453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進入大考中心網站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後，點選左上角的「≡」</a:t>
            </a:r>
          </a:p>
        </p:txBody>
      </p:sp>
    </p:spTree>
    <p:extLst>
      <p:ext uri="{BB962C8B-B14F-4D97-AF65-F5344CB8AC3E}">
        <p14:creationId xmlns:p14="http://schemas.microsoft.com/office/powerpoint/2010/main" val="8766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 r="69271" b="36070"/>
          <a:stretch/>
        </p:blipFill>
        <p:spPr bwMode="auto">
          <a:xfrm>
            <a:off x="2411760" y="1412776"/>
            <a:ext cx="4741966" cy="527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步驟一 進入大考中心興趣量表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網站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流程圖: 接點 3"/>
          <p:cNvSpPr/>
          <p:nvPr/>
        </p:nvSpPr>
        <p:spPr>
          <a:xfrm>
            <a:off x="2339752" y="3356992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1 6"/>
          <p:cNvSpPr/>
          <p:nvPr/>
        </p:nvSpPr>
        <p:spPr>
          <a:xfrm>
            <a:off x="4788024" y="3250298"/>
            <a:ext cx="2232248" cy="1149491"/>
          </a:xfrm>
          <a:prstGeom prst="borderCallout1">
            <a:avLst>
              <a:gd name="adj1" fmla="val 18750"/>
              <a:gd name="adj2" fmla="val -8333"/>
              <a:gd name="adj3" fmla="val 50377"/>
              <a:gd name="adj4" fmla="val -695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第一次測驗，選「學生註冊」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905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14094" r="19592" b="22794"/>
          <a:stretch/>
        </p:blipFill>
        <p:spPr bwMode="auto">
          <a:xfrm>
            <a:off x="1043608" y="1435731"/>
            <a:ext cx="7047238" cy="477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步驟二　註冊學生帳號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流程圖: 接點 3"/>
          <p:cNvSpPr/>
          <p:nvPr/>
        </p:nvSpPr>
        <p:spPr>
          <a:xfrm>
            <a:off x="3203848" y="5445224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1 6"/>
          <p:cNvSpPr/>
          <p:nvPr/>
        </p:nvSpPr>
        <p:spPr>
          <a:xfrm>
            <a:off x="611560" y="3717032"/>
            <a:ext cx="2232248" cy="1149491"/>
          </a:xfrm>
          <a:prstGeom prst="borderCallout1">
            <a:avLst>
              <a:gd name="adj1" fmla="val 110420"/>
              <a:gd name="adj2" fmla="val 54477"/>
              <a:gd name="adj3" fmla="val 185231"/>
              <a:gd name="adj4" fmla="val 1212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閱讀完個人資料蒐集同意書後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，選「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我同意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982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4" t="4089" r="19803" b="9517"/>
          <a:stretch/>
        </p:blipFill>
        <p:spPr bwMode="auto">
          <a:xfrm>
            <a:off x="1763688" y="1361217"/>
            <a:ext cx="5472608" cy="5066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步驟二　註冊學生帳號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流程圖: 接點 3"/>
          <p:cNvSpPr/>
          <p:nvPr/>
        </p:nvSpPr>
        <p:spPr>
          <a:xfrm>
            <a:off x="3347864" y="2958311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1 6"/>
          <p:cNvSpPr/>
          <p:nvPr/>
        </p:nvSpPr>
        <p:spPr>
          <a:xfrm>
            <a:off x="179512" y="2276872"/>
            <a:ext cx="2376264" cy="1368152"/>
          </a:xfrm>
          <a:prstGeom prst="borderCallout1">
            <a:avLst>
              <a:gd name="adj1" fmla="val 50569"/>
              <a:gd name="adj2" fmla="val 103633"/>
              <a:gd name="adj3" fmla="val 89863"/>
              <a:gd name="adj4" fmla="val 1411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密碼統一設定為「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字號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」，忘記密碼後果自行負責。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直線圖說文字 1 7"/>
          <p:cNvSpPr/>
          <p:nvPr/>
        </p:nvSpPr>
        <p:spPr>
          <a:xfrm>
            <a:off x="270364" y="4833156"/>
            <a:ext cx="2338576" cy="1548172"/>
          </a:xfrm>
          <a:prstGeom prst="borderCallout1">
            <a:avLst>
              <a:gd name="adj1" fmla="val 50569"/>
              <a:gd name="adj2" fmla="val 103633"/>
              <a:gd name="adj3" fmla="val 5424"/>
              <a:gd name="adj4" fmla="val 1392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電子郵件請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設定學校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信箱（萬一亂設密碼造成忘記密碼時可修改）。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3353584" y="4365104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4067944" y="5733256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直線圖說文字 1 11"/>
          <p:cNvSpPr/>
          <p:nvPr/>
        </p:nvSpPr>
        <p:spPr>
          <a:xfrm>
            <a:off x="6084168" y="3894415"/>
            <a:ext cx="2338576" cy="1080120"/>
          </a:xfrm>
          <a:prstGeom prst="borderCallout1">
            <a:avLst>
              <a:gd name="adj1" fmla="val 105395"/>
              <a:gd name="adj2" fmla="val 46658"/>
              <a:gd name="adj3" fmla="val 203783"/>
              <a:gd name="adj4" fmla="val -513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填寫完基本資料後點選「我要註冊，送出資料」。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655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 r="69271" b="36070"/>
          <a:stretch/>
        </p:blipFill>
        <p:spPr bwMode="auto">
          <a:xfrm>
            <a:off x="2411760" y="1412776"/>
            <a:ext cx="4741966" cy="527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步驟三　登入測驗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流程圖: 接點 3"/>
          <p:cNvSpPr/>
          <p:nvPr/>
        </p:nvSpPr>
        <p:spPr>
          <a:xfrm>
            <a:off x="2195736" y="3805449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1 6"/>
          <p:cNvSpPr/>
          <p:nvPr/>
        </p:nvSpPr>
        <p:spPr>
          <a:xfrm>
            <a:off x="4716016" y="3230703"/>
            <a:ext cx="2232248" cy="1149491"/>
          </a:xfrm>
          <a:prstGeom prst="borderCallout1">
            <a:avLst>
              <a:gd name="adj1" fmla="val 18750"/>
              <a:gd name="adj2" fmla="val -8333"/>
              <a:gd name="adj3" fmla="val 74620"/>
              <a:gd name="adj4" fmla="val -769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回到首頁，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點選「≡」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，選「登入」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53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0" t="3703" r="19696" b="34532"/>
          <a:stretch/>
        </p:blipFill>
        <p:spPr bwMode="auto">
          <a:xfrm>
            <a:off x="1403648" y="1462369"/>
            <a:ext cx="6743996" cy="4472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步驟三　登入測驗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流程圖: 接點 3"/>
          <p:cNvSpPr/>
          <p:nvPr/>
        </p:nvSpPr>
        <p:spPr>
          <a:xfrm>
            <a:off x="3347864" y="2762651"/>
            <a:ext cx="936104" cy="9361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1 6"/>
          <p:cNvSpPr/>
          <p:nvPr/>
        </p:nvSpPr>
        <p:spPr>
          <a:xfrm>
            <a:off x="6012160" y="2497824"/>
            <a:ext cx="2736304" cy="1579248"/>
          </a:xfrm>
          <a:prstGeom prst="borderCallout1">
            <a:avLst>
              <a:gd name="adj1" fmla="val 48296"/>
              <a:gd name="adj2" fmla="val -5993"/>
              <a:gd name="adj3" fmla="val 50919"/>
              <a:gd name="adj4" fmla="val -738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帳號為註冊時的「身分證字號」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密碼為「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</a:t>
            </a: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字號</a:t>
            </a:r>
            <a: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直線圖說文字 1 7"/>
          <p:cNvSpPr/>
          <p:nvPr/>
        </p:nvSpPr>
        <p:spPr>
          <a:xfrm>
            <a:off x="1025677" y="4797152"/>
            <a:ext cx="2232248" cy="789624"/>
          </a:xfrm>
          <a:prstGeom prst="borderCallout1">
            <a:avLst>
              <a:gd name="adj1" fmla="val 48296"/>
              <a:gd name="adj2" fmla="val 104803"/>
              <a:gd name="adj3" fmla="val -14702"/>
              <a:gd name="adj4" fmla="val 1356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輸入完畢後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按「登入」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228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83768" y="3369893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進行測驗</a:t>
            </a:r>
          </a:p>
        </p:txBody>
      </p:sp>
    </p:spTree>
    <p:extLst>
      <p:ext uri="{BB962C8B-B14F-4D97-AF65-F5344CB8AC3E}">
        <p14:creationId xmlns:p14="http://schemas.microsoft.com/office/powerpoint/2010/main" val="216963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356</Words>
  <Application>Microsoft Office PowerPoint</Application>
  <PresentationFormat>如螢幕大小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Office 佈景主題</vt:lpstr>
      <vt:lpstr>1_Office 佈景主題</vt:lpstr>
      <vt:lpstr>高一興趣量表線上測驗 操作說明</vt:lpstr>
      <vt:lpstr>PowerPoint 簡報</vt:lpstr>
      <vt:lpstr>步驟一 進入大考中心興趣量表網站</vt:lpstr>
      <vt:lpstr>步驟一 進入大考中心興趣量表網站</vt:lpstr>
      <vt:lpstr>步驟二　註冊學生帳號</vt:lpstr>
      <vt:lpstr>步驟二　註冊學生帳號</vt:lpstr>
      <vt:lpstr>步驟三　登入測驗</vt:lpstr>
      <vt:lpstr>步驟三　登入測驗</vt:lpstr>
      <vt:lpstr>PowerPoint 簡報</vt:lpstr>
      <vt:lpstr>步驟一　閱讀測驗目的與對象</vt:lpstr>
      <vt:lpstr>步驟二　閱讀測驗內容</vt:lpstr>
      <vt:lpstr>步驟三　開始測驗</vt:lpstr>
      <vt:lpstr>步驟四　填入學校代碼與通行碼</vt:lpstr>
      <vt:lpstr>步驟五　選擇就讀班級與座號</vt:lpstr>
      <vt:lpstr>步驟六　閱讀測驗指導語</vt:lpstr>
      <vt:lpstr>步驟七　開始測驗囉！</vt:lpstr>
      <vt:lpstr>PowerPoint 簡報</vt:lpstr>
      <vt:lpstr>步驟一　完成測驗</vt:lpstr>
      <vt:lpstr>步驟二　觀看結果報告書</vt:lpstr>
      <vt:lpstr>興趣分數</vt:lpstr>
      <vt:lpstr>興趣代碼</vt:lpstr>
      <vt:lpstr>諧和度</vt:lpstr>
      <vt:lpstr>興趣光譜</vt:lpstr>
      <vt:lpstr>學群地圖（共18學群）</vt:lpstr>
      <vt:lpstr>生涯交通圖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高一興趣量表線上測驗 操作說明</dc:title>
  <dc:creator>user</dc:creator>
  <cp:lastModifiedBy>user</cp:lastModifiedBy>
  <cp:revision>18</cp:revision>
  <dcterms:modified xsi:type="dcterms:W3CDTF">2024-11-08T05:54:38Z</dcterms:modified>
</cp:coreProperties>
</file>