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61" r:id="rId3"/>
    <p:sldId id="262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234" y="-2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E07BE-05FC-468C-B16A-260A94D601E3}" type="datetimeFigureOut">
              <a:rPr lang="zh-TW" altLang="en-US" smtClean="0"/>
              <a:t>2023/10/6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C2D4B-2DF4-4044-BDA4-A0ED2F7C7F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696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2D4B-2DF4-4044-BDA4-A0ED2F7C7F8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666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2023/10/6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步驟一、進入學校網站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8802" t="11475" r="4352" b="7156"/>
          <a:stretch/>
        </p:blipFill>
        <p:spPr>
          <a:xfrm>
            <a:off x="783353" y="1628800"/>
            <a:ext cx="8334464" cy="4392488"/>
          </a:xfrm>
          <a:prstGeom prst="rect">
            <a:avLst/>
          </a:prstGeom>
        </p:spPr>
      </p:pic>
      <p:sp>
        <p:nvSpPr>
          <p:cNvPr id="4" name="直線圖說文字 2 3"/>
          <p:cNvSpPr/>
          <p:nvPr/>
        </p:nvSpPr>
        <p:spPr>
          <a:xfrm flipH="1">
            <a:off x="1813530" y="2780928"/>
            <a:ext cx="3168352" cy="144016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8973"/>
              <a:gd name="adj6" fmla="val -4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進入學校網站右下角常用資訊，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「智慧校園平台系統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7364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步驟四、點選個人自傳輸入</a:t>
            </a:r>
            <a:endParaRPr lang="zh-TW" altLang="en-US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56802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甜甜圈 6"/>
          <p:cNvSpPr/>
          <p:nvPr/>
        </p:nvSpPr>
        <p:spPr>
          <a:xfrm>
            <a:off x="827584" y="4100629"/>
            <a:ext cx="1971248" cy="1036376"/>
          </a:xfrm>
          <a:prstGeom prst="donut">
            <a:avLst>
              <a:gd name="adj" fmla="val 590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填寫個人自傳</a:t>
            </a:r>
            <a:endParaRPr lang="zh-TW" altLang="en-US" dirty="0"/>
          </a:p>
        </p:txBody>
      </p:sp>
      <p:sp>
        <p:nvSpPr>
          <p:cNvPr id="7" name="甜甜圈 6"/>
          <p:cNvSpPr/>
          <p:nvPr/>
        </p:nvSpPr>
        <p:spPr>
          <a:xfrm>
            <a:off x="827584" y="4100629"/>
            <a:ext cx="1971248" cy="1036376"/>
          </a:xfrm>
          <a:prstGeom prst="donut">
            <a:avLst>
              <a:gd name="adj" fmla="val 590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" t="9476" r="16772" b="4900"/>
          <a:stretch/>
        </p:blipFill>
        <p:spPr>
          <a:xfrm>
            <a:off x="259806" y="1340768"/>
            <a:ext cx="8624388" cy="5049806"/>
          </a:xfr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5" t="81264" r="17503" b="10279"/>
          <a:stretch/>
        </p:blipFill>
        <p:spPr bwMode="auto">
          <a:xfrm>
            <a:off x="1323054" y="6309320"/>
            <a:ext cx="7200800" cy="47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13354"/>
            <a:ext cx="1224136" cy="64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直線圖說文字 1 9"/>
          <p:cNvSpPr/>
          <p:nvPr/>
        </p:nvSpPr>
        <p:spPr>
          <a:xfrm flipH="1">
            <a:off x="2267744" y="5814510"/>
            <a:ext cx="1512168" cy="1152128"/>
          </a:xfrm>
          <a:prstGeom prst="borderCallout1">
            <a:avLst>
              <a:gd name="adj1" fmla="val 62591"/>
              <a:gd name="adj2" fmla="val -4878"/>
              <a:gd name="adj3" fmla="val 44063"/>
              <a:gd name="adj4" fmla="val -499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填寫完成後請按儲存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1675108" y="1526458"/>
            <a:ext cx="7776864" cy="266429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387726" y="4342990"/>
            <a:ext cx="6368547" cy="38599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5112060" y="5137005"/>
            <a:ext cx="2484276" cy="67750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六邊形 11"/>
          <p:cNvSpPr/>
          <p:nvPr/>
        </p:nvSpPr>
        <p:spPr>
          <a:xfrm>
            <a:off x="6732240" y="4349195"/>
            <a:ext cx="2281232" cy="1471520"/>
          </a:xfrm>
          <a:prstGeom prst="hex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自我認識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生活感想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僅需填寫一年級部分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927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完成填寫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81363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4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步驟二、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登入智慧校園平台系統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" t="9669" b="7208"/>
          <a:stretch/>
        </p:blipFill>
        <p:spPr bwMode="auto">
          <a:xfrm>
            <a:off x="323528" y="1799888"/>
            <a:ext cx="8778359" cy="448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直線圖說文字 2 4"/>
          <p:cNvSpPr/>
          <p:nvPr/>
        </p:nvSpPr>
        <p:spPr>
          <a:xfrm>
            <a:off x="5177691" y="1369032"/>
            <a:ext cx="3245823" cy="1800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8139"/>
              <a:gd name="adj6" fmla="val -7095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帳號：學號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碼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Ex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123321</a:t>
            </a:r>
          </a:p>
          <a:p>
            <a:pPr algn="ctr"/>
            <a:endParaRPr lang="en-US" altLang="zh-TW" dirty="0"/>
          </a:p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密碼：身分證字號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首碼大寫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Ex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U123456789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甜甜圈 5"/>
          <p:cNvSpPr/>
          <p:nvPr/>
        </p:nvSpPr>
        <p:spPr>
          <a:xfrm>
            <a:off x="323528" y="2132856"/>
            <a:ext cx="1242189" cy="1252400"/>
          </a:xfrm>
          <a:prstGeom prst="donut">
            <a:avLst>
              <a:gd name="adj" fmla="val 590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4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步驟三、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輔導資料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輸入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" t="8899" r="28029" b="10479"/>
          <a:stretch/>
        </p:blipFill>
        <p:spPr bwMode="auto">
          <a:xfrm>
            <a:off x="683568" y="1340768"/>
            <a:ext cx="7776864" cy="525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724174" y="1935463"/>
            <a:ext cx="48190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班級：輔一忠　座號：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學生：陳小瑋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22060"/>
            <a:ext cx="504056" cy="596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甜甜圈 7"/>
          <p:cNvSpPr/>
          <p:nvPr/>
        </p:nvSpPr>
        <p:spPr>
          <a:xfrm>
            <a:off x="4572000" y="4149080"/>
            <a:ext cx="1971248" cy="1036376"/>
          </a:xfrm>
          <a:prstGeom prst="donut">
            <a:avLst>
              <a:gd name="adj" fmla="val 590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填寫個人資料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81687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7" y="2018901"/>
            <a:ext cx="941832" cy="12192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483768" y="1988840"/>
            <a:ext cx="12241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陳小瑋</a:t>
            </a:r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050" dirty="0">
                <a:latin typeface="標楷體" panose="03000509000000000000" pitchFamily="65" charset="-120"/>
                <a:ea typeface="標楷體" panose="03000509000000000000" pitchFamily="65" charset="-120"/>
              </a:rPr>
              <a:t>輔一忠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788024" y="1988840"/>
            <a:ext cx="12241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123456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4788024" y="2347920"/>
            <a:ext cx="12241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2005-12-21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7020272" y="1988840"/>
            <a:ext cx="12241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U12345</a:t>
            </a:r>
          </a:p>
          <a:p>
            <a:endParaRPr lang="zh-TW" altLang="en-US" sz="10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483768" y="2852936"/>
            <a:ext cx="3600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</a:p>
          <a:p>
            <a:r>
              <a:rPr lang="en-US" altLang="zh-TW" sz="1050" dirty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981543" y="2852936"/>
            <a:ext cx="3600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</a:p>
          <a:p>
            <a:r>
              <a:rPr lang="en-US" altLang="zh-TW" sz="1050" dirty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280608" y="3269312"/>
            <a:ext cx="41107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</a:p>
          <a:p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050" dirty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683994" y="3268434"/>
            <a:ext cx="41107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</a:p>
          <a:p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050" dirty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806624" y="3246053"/>
            <a:ext cx="41107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</a:p>
          <a:p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050" dirty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573596" y="3246053"/>
            <a:ext cx="41107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</a:p>
          <a:p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050" dirty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075072" y="4221088"/>
            <a:ext cx="41107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</a:p>
          <a:p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050" dirty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3877832" y="4301879"/>
            <a:ext cx="4110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</a:p>
          <a:p>
            <a:r>
              <a:rPr lang="en-US" altLang="zh-TW" sz="1050" dirty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3848202" y="4798169"/>
            <a:ext cx="41107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</a:p>
          <a:p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050" dirty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033745" y="4797412"/>
            <a:ext cx="41107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</a:p>
          <a:p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050" dirty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075071" y="5248292"/>
            <a:ext cx="4110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6776007" y="4194206"/>
            <a:ext cx="411071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</a:p>
          <a:p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</a:p>
          <a:p>
            <a:endParaRPr lang="en-US" altLang="zh-TW" sz="10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</a:p>
          <a:p>
            <a:endParaRPr lang="en-US" altLang="zh-TW" sz="10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</a:p>
        </p:txBody>
      </p:sp>
      <p:sp>
        <p:nvSpPr>
          <p:cNvPr id="8" name="直線圖說文字 1 7"/>
          <p:cNvSpPr/>
          <p:nvPr/>
        </p:nvSpPr>
        <p:spPr>
          <a:xfrm flipH="1">
            <a:off x="755576" y="188640"/>
            <a:ext cx="1512168" cy="1152128"/>
          </a:xfrm>
          <a:prstGeom prst="borderCallout1">
            <a:avLst>
              <a:gd name="adj1" fmla="val 62591"/>
              <a:gd name="adj2" fmla="val -4878"/>
              <a:gd name="adj3" fmla="val 160876"/>
              <a:gd name="adj4" fmla="val -311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請檢察基本資料是否正確？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139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811874" cy="4680520"/>
          </a:xfrm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填寫個人資料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5517232"/>
            <a:ext cx="196850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直線圖說文字 1 8"/>
          <p:cNvSpPr/>
          <p:nvPr/>
        </p:nvSpPr>
        <p:spPr>
          <a:xfrm flipH="1">
            <a:off x="2411760" y="3933056"/>
            <a:ext cx="1512168" cy="1152128"/>
          </a:xfrm>
          <a:prstGeom prst="borderCallout1">
            <a:avLst>
              <a:gd name="adj1" fmla="val 62591"/>
              <a:gd name="adj2" fmla="val -4878"/>
              <a:gd name="adj3" fmla="val 160876"/>
              <a:gd name="adj4" fmla="val -311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填寫完成後請按下一步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448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填寫個人資料第二頁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" t="6446" r="3805" b="4082"/>
          <a:stretch/>
        </p:blipFill>
        <p:spPr bwMode="auto">
          <a:xfrm>
            <a:off x="179512" y="1484784"/>
            <a:ext cx="8810065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甜甜圈 4"/>
          <p:cNvSpPr/>
          <p:nvPr/>
        </p:nvSpPr>
        <p:spPr>
          <a:xfrm>
            <a:off x="1331640" y="1132473"/>
            <a:ext cx="1971248" cy="5040560"/>
          </a:xfrm>
          <a:prstGeom prst="donut">
            <a:avLst>
              <a:gd name="adj" fmla="val 32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1331640" y="6173033"/>
            <a:ext cx="208823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高一生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7625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填寫個人資料第二頁</a:t>
            </a:r>
            <a:endParaRPr lang="zh-TW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6425"/>
            <a:ext cx="8229600" cy="4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35" y="5445224"/>
            <a:ext cx="19637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直線圖說文字 1 5"/>
          <p:cNvSpPr/>
          <p:nvPr/>
        </p:nvSpPr>
        <p:spPr>
          <a:xfrm flipH="1">
            <a:off x="2411760" y="3933056"/>
            <a:ext cx="1512168" cy="1152128"/>
          </a:xfrm>
          <a:prstGeom prst="borderCallout1">
            <a:avLst>
              <a:gd name="adj1" fmla="val 62591"/>
              <a:gd name="adj2" fmla="val -4878"/>
              <a:gd name="adj3" fmla="val 160876"/>
              <a:gd name="adj4" fmla="val -311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填寫完成後請按下一步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22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填寫個人資料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第三頁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t="11785" r="4002" b="4322"/>
          <a:stretch/>
        </p:blipFill>
        <p:spPr>
          <a:xfrm>
            <a:off x="251520" y="1556792"/>
            <a:ext cx="8640960" cy="4320480"/>
          </a:xfrm>
        </p:spPr>
      </p:pic>
      <p:sp>
        <p:nvSpPr>
          <p:cNvPr id="7" name="圓角矩形 6"/>
          <p:cNvSpPr/>
          <p:nvPr/>
        </p:nvSpPr>
        <p:spPr>
          <a:xfrm>
            <a:off x="5868144" y="5517232"/>
            <a:ext cx="208823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檢查導師是否正確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756084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6084168" y="1772816"/>
            <a:ext cx="2314600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填寫國中和入學資料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364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填寫個人資料第三頁</a:t>
            </a:r>
            <a:endParaRPr lang="zh-TW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5781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301208"/>
            <a:ext cx="19637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直線圖說文字 1 5"/>
          <p:cNvSpPr/>
          <p:nvPr/>
        </p:nvSpPr>
        <p:spPr>
          <a:xfrm flipH="1">
            <a:off x="2411760" y="3933056"/>
            <a:ext cx="1512168" cy="1152128"/>
          </a:xfrm>
          <a:prstGeom prst="borderCallout1">
            <a:avLst>
              <a:gd name="adj1" fmla="val 62591"/>
              <a:gd name="adj2" fmla="val -4878"/>
              <a:gd name="adj3" fmla="val 146514"/>
              <a:gd name="adj4" fmla="val -7262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填寫完成後請按儲存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812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200</Words>
  <Application>Microsoft Office PowerPoint</Application>
  <PresentationFormat>如螢幕大小 (4:3)</PresentationFormat>
  <Paragraphs>70</Paragraphs>
  <Slides>12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新細明體</vt:lpstr>
      <vt:lpstr>標楷體</vt:lpstr>
      <vt:lpstr>Arial</vt:lpstr>
      <vt:lpstr>Calibri</vt:lpstr>
      <vt:lpstr>Office 佈景主題</vt:lpstr>
      <vt:lpstr>步驟一、進入學校網站</vt:lpstr>
      <vt:lpstr>步驟二、登入智慧校園平台系統</vt:lpstr>
      <vt:lpstr>步驟三、點選輔導資料輸入</vt:lpstr>
      <vt:lpstr>填寫個人資料</vt:lpstr>
      <vt:lpstr>填寫個人資料</vt:lpstr>
      <vt:lpstr>填寫個人資料第二頁</vt:lpstr>
      <vt:lpstr>填寫個人資料第二頁</vt:lpstr>
      <vt:lpstr>填寫個人資料第三頁</vt:lpstr>
      <vt:lpstr>填寫個人資料第三頁</vt:lpstr>
      <vt:lpstr>步驟四、點選個人自傳輸入</vt:lpstr>
      <vt:lpstr>填寫個人自傳</vt:lpstr>
      <vt:lpstr>完成填寫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18</cp:revision>
  <dcterms:modified xsi:type="dcterms:W3CDTF">2023-10-06T08:24:32Z</dcterms:modified>
</cp:coreProperties>
</file>