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7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703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38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42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091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97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45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21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38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77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089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A24B-7C0E-4D86-8172-6DAA6E7BF65F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E6F22-BBC1-48DE-8349-D0ED747A9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418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自主學習期末報告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「</a:t>
            </a:r>
            <a:r>
              <a:rPr lang="zh-TW" altLang="en-US" sz="3600" dirty="0" smtClean="0"/>
              <a:t>我的主題（依個人申請計畫而定）」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姓名：李大明　班級：普一忠</a:t>
            </a:r>
            <a:endParaRPr lang="en-US" altLang="zh-TW" dirty="0" smtClean="0"/>
          </a:p>
          <a:p>
            <a:r>
              <a:rPr lang="zh-TW" altLang="en-US" dirty="0" smtClean="0"/>
              <a:t>指導老師：王小華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15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自主學習</a:t>
            </a:r>
            <a:r>
              <a:rPr lang="zh-TW" altLang="en-US" dirty="0" smtClean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主題說明（１張）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主題說明，配合你的申請計畫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14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自主學習目的</a:t>
            </a:r>
            <a:r>
              <a:rPr lang="zh-TW" altLang="en-US" dirty="0" smtClean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說明（１張）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自主學習的目的說明。</a:t>
            </a:r>
            <a:endParaRPr lang="en-US" altLang="zh-TW" dirty="0" smtClean="0"/>
          </a:p>
          <a:p>
            <a:r>
              <a:rPr lang="zh-TW" altLang="en-US" dirty="0" smtClean="0"/>
              <a:t>想達到的目的</a:t>
            </a:r>
            <a:endParaRPr lang="en-US" altLang="zh-TW" dirty="0" smtClean="0"/>
          </a:p>
          <a:p>
            <a:r>
              <a:rPr lang="zh-TW" altLang="en-US" dirty="0" smtClean="0"/>
              <a:t>給自己的目標</a:t>
            </a:r>
            <a:endParaRPr lang="en-US" altLang="zh-TW" smtClean="0"/>
          </a:p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59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b="1" dirty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自主學習的過程與研究</a:t>
            </a:r>
            <a:r>
              <a:rPr lang="zh-TW" altLang="en-US" b="1" dirty="0" smtClean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成果（</a:t>
            </a:r>
            <a:r>
              <a:rPr lang="en-US" altLang="zh-TW" b="1" dirty="0" smtClean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10</a:t>
            </a:r>
            <a:r>
              <a:rPr lang="zh-TW" altLang="en-US" b="1" dirty="0" smtClean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張以上）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學習過程的點滴，相片、圖表、</a:t>
            </a:r>
            <a:endParaRPr lang="en-US" altLang="zh-TW" dirty="0" smtClean="0"/>
          </a:p>
          <a:p>
            <a:r>
              <a:rPr lang="zh-TW" altLang="en-US" dirty="0" smtClean="0"/>
              <a:t>研究成果，文字、數字、作品、聲音、影片</a:t>
            </a:r>
            <a:endParaRPr lang="en-US" altLang="zh-TW" dirty="0" smtClean="0"/>
          </a:p>
          <a:p>
            <a:r>
              <a:rPr lang="zh-TW" altLang="en-US" dirty="0" smtClean="0"/>
              <a:t>任何可呈現的東西</a:t>
            </a:r>
            <a:endParaRPr lang="en-US" altLang="zh-TW" dirty="0" smtClean="0"/>
          </a:p>
          <a:p>
            <a:r>
              <a:rPr lang="zh-TW" altLang="en-US" dirty="0" smtClean="0"/>
              <a:t>也可現場表演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262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b="1" dirty="0" smtClean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未來可以精進</a:t>
            </a:r>
            <a:r>
              <a:rPr lang="zh-TW" altLang="en-US" b="1" dirty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地方與</a:t>
            </a:r>
            <a:r>
              <a:rPr lang="zh-TW" altLang="en-US" b="1" dirty="0" smtClean="0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心得（２張以上）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心得最為重要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73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</Words>
  <Application>Microsoft Office PowerPoint</Application>
  <PresentationFormat>寬螢幕</PresentationFormat>
  <Paragraphs>16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Microsoft Yahei</vt:lpstr>
      <vt:lpstr>新細明體</vt:lpstr>
      <vt:lpstr>Arial</vt:lpstr>
      <vt:lpstr>Calibri</vt:lpstr>
      <vt:lpstr>Calibri Light</vt:lpstr>
      <vt:lpstr>Office 佈景主題</vt:lpstr>
      <vt:lpstr>自主學習期末報告 「我的主題（依個人申請計畫而定）」</vt:lpstr>
      <vt:lpstr>自主學習主題說明（１張）</vt:lpstr>
      <vt:lpstr>自主學習目的說明（１張）</vt:lpstr>
      <vt:lpstr>自主學習的過程與研究成果（10張以上）</vt:lpstr>
      <vt:lpstr>未來可以精進地方與心得（２張以上）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自主學習期末報告 「我的主題（依個人申請計畫而定）」</dc:title>
  <dc:creator>jerry</dc:creator>
  <cp:lastModifiedBy>jerry</cp:lastModifiedBy>
  <cp:revision>2</cp:revision>
  <dcterms:created xsi:type="dcterms:W3CDTF">2021-05-31T12:06:04Z</dcterms:created>
  <dcterms:modified xsi:type="dcterms:W3CDTF">2021-05-31T12:08:00Z</dcterms:modified>
</cp:coreProperties>
</file>