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20561300" cy="294528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2982" y="2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CA63-4408-4E96-9FED-1916F97AF2C8}" type="datetimeFigureOut">
              <a:rPr lang="zh-TW" altLang="en-US" smtClean="0"/>
              <a:pPr/>
              <a:t>2018/10/4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81s58PICMh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6858000" cy="4499993"/>
          </a:xfrm>
          <a:prstGeom prst="rect">
            <a:avLst/>
          </a:prstGeom>
        </p:spPr>
      </p:pic>
      <p:pic>
        <p:nvPicPr>
          <p:cNvPr id="4" name="圖片 3" descr="81s58PICMh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60033"/>
            <a:ext cx="6858000" cy="42839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2656" y="1619672"/>
            <a:ext cx="6264696" cy="9694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華康魏碑體(P)" pitchFamily="66" charset="-120"/>
                <a:ea typeface="華康魏碑體(P)" pitchFamily="66" charset="-120"/>
              </a:rPr>
              <a:t>107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華康魏碑體(P)" pitchFamily="66" charset="-120"/>
                <a:ea typeface="華康魏碑體(P)" pitchFamily="66" charset="-120"/>
              </a:rPr>
              <a:t>學年度花蓮縣語文競賽得獎名單 </a:t>
            </a:r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  <a:p>
            <a:pPr algn="ctr"/>
            <a:endParaRPr lang="en-US" altLang="zh-TW" sz="9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  <a:p>
            <a:pPr algn="ctr"/>
            <a:endParaRPr lang="en-US" altLang="zh-TW" sz="9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  <a:p>
            <a:pPr algn="ctr"/>
            <a:endParaRPr lang="en-US" altLang="zh-TW" sz="9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764704" y="2483768"/>
          <a:ext cx="5328590" cy="3131295"/>
        </p:xfrm>
        <a:graphic>
          <a:graphicData uri="http://schemas.openxmlformats.org/drawingml/2006/table">
            <a:tbl>
              <a:tblPr/>
              <a:tblGrid>
                <a:gridCol w="1065641"/>
                <a:gridCol w="1065641"/>
                <a:gridCol w="1065641"/>
                <a:gridCol w="1065641"/>
                <a:gridCol w="1066026"/>
              </a:tblGrid>
              <a:tr h="411754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競賽項目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班級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姓名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名次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指導教師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國語演說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普二忠</a:t>
                      </a: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邱子恒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altLang="en-US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標楷體"/>
                          <a:cs typeface="Times New Roman"/>
                        </a:rPr>
                        <a:t>黃麗鶯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閩南語演說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457200" algn="ctr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2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普二忠</a:t>
                      </a: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457200" algn="ctr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2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江承軒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六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商瑈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國語朗讀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普二忠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鄭景元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六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彭立瑋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閩南語朗讀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廣三忠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蔡函芸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四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林惠敏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85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客家語朗讀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普一忠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吳亭妤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張立雯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user\Desktop\皇冠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8" y="2915816"/>
            <a:ext cx="432048" cy="432048"/>
          </a:xfrm>
          <a:prstGeom prst="rect">
            <a:avLst/>
          </a:prstGeom>
          <a:noFill/>
        </p:spPr>
      </p:pic>
      <p:pic>
        <p:nvPicPr>
          <p:cNvPr id="7" name="Picture 2" descr="C:\Users\user\Desktop\皇冠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8" y="5076056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65</Words>
  <Application>Microsoft Office PowerPoint</Application>
  <PresentationFormat>如螢幕大小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15</cp:revision>
  <dcterms:created xsi:type="dcterms:W3CDTF">2017-09-28T01:19:28Z</dcterms:created>
  <dcterms:modified xsi:type="dcterms:W3CDTF">2018-10-04T00:48:01Z</dcterms:modified>
</cp:coreProperties>
</file>