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20561300" cy="294528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-732" y="49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CA63-4408-4E96-9FED-1916F97AF2C8}" type="datetimeFigureOut">
              <a:rPr lang="zh-TW" altLang="en-US" smtClean="0"/>
              <a:pPr/>
              <a:t>2017/10/3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CA63-4408-4E96-9FED-1916F97AF2C8}" type="datetimeFigureOut">
              <a:rPr lang="zh-TW" altLang="en-US" smtClean="0"/>
              <a:pPr/>
              <a:t>2017/10/3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CA63-4408-4E96-9FED-1916F97AF2C8}" type="datetimeFigureOut">
              <a:rPr lang="zh-TW" altLang="en-US" smtClean="0"/>
              <a:pPr/>
              <a:t>2017/10/3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CA63-4408-4E96-9FED-1916F97AF2C8}" type="datetimeFigureOut">
              <a:rPr lang="zh-TW" altLang="en-US" smtClean="0"/>
              <a:pPr/>
              <a:t>2017/10/3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CA63-4408-4E96-9FED-1916F97AF2C8}" type="datetimeFigureOut">
              <a:rPr lang="zh-TW" altLang="en-US" smtClean="0"/>
              <a:pPr/>
              <a:t>2017/10/3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CA63-4408-4E96-9FED-1916F97AF2C8}" type="datetimeFigureOut">
              <a:rPr lang="zh-TW" altLang="en-US" smtClean="0"/>
              <a:pPr/>
              <a:t>2017/10/3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CA63-4408-4E96-9FED-1916F97AF2C8}" type="datetimeFigureOut">
              <a:rPr lang="zh-TW" altLang="en-US" smtClean="0"/>
              <a:pPr/>
              <a:t>2017/10/3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CA63-4408-4E96-9FED-1916F97AF2C8}" type="datetimeFigureOut">
              <a:rPr lang="zh-TW" altLang="en-US" smtClean="0"/>
              <a:pPr/>
              <a:t>2017/10/3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CA63-4408-4E96-9FED-1916F97AF2C8}" type="datetimeFigureOut">
              <a:rPr lang="zh-TW" altLang="en-US" smtClean="0"/>
              <a:pPr/>
              <a:t>2017/10/3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CA63-4408-4E96-9FED-1916F97AF2C8}" type="datetimeFigureOut">
              <a:rPr lang="zh-TW" altLang="en-US" smtClean="0"/>
              <a:pPr/>
              <a:t>2017/10/3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CA63-4408-4E96-9FED-1916F97AF2C8}" type="datetimeFigureOut">
              <a:rPr lang="zh-TW" altLang="en-US" smtClean="0"/>
              <a:pPr/>
              <a:t>2017/10/3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BCA63-4408-4E96-9FED-1916F97AF2C8}" type="datetimeFigureOut">
              <a:rPr lang="zh-TW" altLang="en-US" smtClean="0"/>
              <a:pPr/>
              <a:t>2017/10/3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D1FBA-5ED4-4857-8001-6435344473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81s58PICMh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0" y="0"/>
            <a:ext cx="6858000" cy="4499993"/>
          </a:xfrm>
          <a:prstGeom prst="rect">
            <a:avLst/>
          </a:prstGeom>
        </p:spPr>
      </p:pic>
      <p:pic>
        <p:nvPicPr>
          <p:cNvPr id="4" name="圖片 3" descr="81s58PICMh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860033"/>
            <a:ext cx="6858000" cy="428396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32656" y="1619672"/>
            <a:ext cx="6264696" cy="9694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TW" sz="3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華康魏碑體(P)" pitchFamily="66" charset="-120"/>
                <a:ea typeface="華康魏碑體(P)" pitchFamily="66" charset="-120"/>
              </a:rPr>
              <a:t>106</a:t>
            </a:r>
            <a:r>
              <a:rPr lang="zh-TW" altLang="en-US" sz="3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華康魏碑體(P)" pitchFamily="66" charset="-120"/>
                <a:ea typeface="華康魏碑體(P)" pitchFamily="66" charset="-120"/>
              </a:rPr>
              <a:t>學年</a:t>
            </a:r>
            <a:r>
              <a:rPr lang="zh-TW" altLang="en-US" sz="3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華康魏碑體(P)" pitchFamily="66" charset="-120"/>
                <a:ea typeface="華康魏碑體(P)" pitchFamily="66" charset="-120"/>
              </a:rPr>
              <a:t>度花蓮縣語文競賽得獎名單 </a:t>
            </a:r>
            <a:endParaRPr lang="en-US" altLang="zh-TW" sz="3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華康魏碑體(P)" pitchFamily="66" charset="-120"/>
              <a:ea typeface="華康魏碑體(P)" pitchFamily="66" charset="-120"/>
            </a:endParaRPr>
          </a:p>
          <a:p>
            <a:pPr algn="ctr"/>
            <a:endParaRPr lang="en-US" altLang="zh-TW" sz="9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華康魏碑體(P)" pitchFamily="66" charset="-120"/>
              <a:ea typeface="華康魏碑體(P)" pitchFamily="66" charset="-120"/>
            </a:endParaRPr>
          </a:p>
          <a:p>
            <a:pPr algn="ctr"/>
            <a:endParaRPr lang="en-US" altLang="zh-TW" sz="9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華康魏碑體(P)" pitchFamily="66" charset="-120"/>
              <a:ea typeface="華康魏碑體(P)" pitchFamily="66" charset="-120"/>
            </a:endParaRPr>
          </a:p>
          <a:p>
            <a:pPr algn="ctr"/>
            <a:endParaRPr lang="en-US" altLang="zh-TW" sz="9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華康魏碑體(P)" pitchFamily="66" charset="-120"/>
              <a:ea typeface="華康魏碑體(P)" pitchFamily="66" charset="-12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764704" y="2483768"/>
          <a:ext cx="5328590" cy="5328589"/>
        </p:xfrm>
        <a:graphic>
          <a:graphicData uri="http://schemas.openxmlformats.org/drawingml/2006/table">
            <a:tbl>
              <a:tblPr/>
              <a:tblGrid>
                <a:gridCol w="1065641"/>
                <a:gridCol w="1065641"/>
                <a:gridCol w="1065641"/>
                <a:gridCol w="1065641"/>
                <a:gridCol w="1066026"/>
              </a:tblGrid>
              <a:tr h="411754"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競賽項目</a:t>
                      </a:r>
                      <a:endParaRPr lang="zh-TW" sz="16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班級</a:t>
                      </a:r>
                      <a:endParaRPr lang="zh-TW" sz="16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姓名</a:t>
                      </a:r>
                      <a:endParaRPr lang="zh-TW" sz="16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名次</a:t>
                      </a:r>
                      <a:endParaRPr lang="zh-TW" sz="16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指導教師</a:t>
                      </a:r>
                      <a:endParaRPr lang="zh-TW" sz="16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39"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國語演說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普二忠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張亦承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五</a:t>
                      </a:r>
                      <a:endParaRPr lang="zh-TW" sz="1500" kern="10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李曉美</a:t>
                      </a:r>
                      <a:endParaRPr lang="zh-TW" sz="1500" kern="10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39"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閩南語演說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普一忠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江承軒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三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商瑈</a:t>
                      </a:r>
                      <a:endParaRPr lang="zh-TW" sz="1500" kern="10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39"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客家語演說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普二忠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徐玫琇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五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陳麗阡</a:t>
                      </a:r>
                      <a:endParaRPr lang="zh-TW" sz="1500" kern="10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39"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國語朗讀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普二忠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鄭筱薇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五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500" kern="10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林惠敏</a:t>
                      </a:r>
                      <a:endParaRPr lang="zh-TW" sz="1500" kern="10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85"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閩南語朗讀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普三忠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楊子誼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五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林惠敏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39"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客家語朗讀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資處二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鄭詩妤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一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劉康正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85"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布農族</a:t>
                      </a:r>
                      <a:r>
                        <a:rPr lang="zh-TW" sz="1500" kern="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語朗讀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綜三忠</a:t>
                      </a:r>
                      <a:endParaRPr lang="zh-TW" sz="1500" kern="10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高雅君</a:t>
                      </a:r>
                      <a:endParaRPr lang="zh-TW" sz="1500" kern="10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二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張小芳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85"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寫字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普二忠</a:t>
                      </a:r>
                      <a:endParaRPr lang="zh-TW" sz="1500" kern="10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賴冠吟</a:t>
                      </a:r>
                      <a:endParaRPr lang="zh-TW" sz="1500" kern="10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四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李曉美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85"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作文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廣三忠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陳韋辛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五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algn="ctr">
                        <a:lnSpc>
                          <a:spcPts val="1920"/>
                        </a:lnSpc>
                        <a:spcAft>
                          <a:spcPts val="2700"/>
                        </a:spcAft>
                      </a:pPr>
                      <a:r>
                        <a:rPr lang="zh-TW" sz="150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標楷體"/>
                          <a:cs typeface="Times New Roman"/>
                        </a:rPr>
                        <a:t>武維筠</a:t>
                      </a:r>
                      <a:endParaRPr lang="zh-TW" sz="1500" kern="1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4695" marR="246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C:\Users\user\Desktop\皇冠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8640" y="5652120"/>
            <a:ext cx="432048" cy="43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107</Words>
  <Application>Microsoft Office PowerPoint</Application>
  <PresentationFormat>如螢幕大小 (4:3)</PresentationFormat>
  <Paragraphs>52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11</cp:revision>
  <dcterms:created xsi:type="dcterms:W3CDTF">2017-09-28T01:19:28Z</dcterms:created>
  <dcterms:modified xsi:type="dcterms:W3CDTF">2017-10-03T05:53:46Z</dcterms:modified>
</cp:coreProperties>
</file>